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7831" autoAdjust="0"/>
  </p:normalViewPr>
  <p:slideViewPr>
    <p:cSldViewPr>
      <p:cViewPr varScale="1">
        <p:scale>
          <a:sx n="95" d="100"/>
          <a:sy n="9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601B1-148F-473F-B916-72F8C889FE3F}" type="datetimeFigureOut">
              <a:rPr lang="en-US" smtClean="0"/>
              <a:pPr/>
              <a:t>9/15/11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A79A4-5324-42FA-BD6E-AA30E9D802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Call to Order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8153400" cy="4343400"/>
          </a:xfrm>
        </p:spPr>
        <p:txBody>
          <a:bodyPr/>
          <a:lstStyle/>
          <a:p>
            <a:pPr algn="l"/>
            <a:r>
              <a:rPr lang="en-US" dirty="0" smtClean="0"/>
              <a:t>Brainstorm as many jobs as you can think of that have to do with the manufacture, distribution, and sale of this pack of M &amp; Ms.  </a:t>
            </a:r>
            <a:endParaRPr lang="en-US" dirty="0"/>
          </a:p>
        </p:txBody>
      </p:sp>
      <p:pic>
        <p:nvPicPr>
          <p:cNvPr id="11266" name="Picture 2" descr="http://www.glogster.com/media/11/40/3/21/40032122.jpg"/>
          <p:cNvPicPr>
            <a:picLocks noChangeAspect="1" noChangeArrowheads="1"/>
          </p:cNvPicPr>
          <p:nvPr/>
        </p:nvPicPr>
        <p:blipFill>
          <a:blip r:embed="rId2" cstate="print"/>
          <a:srcRect b="12888"/>
          <a:stretch>
            <a:fillRect/>
          </a:stretch>
        </p:blipFill>
        <p:spPr bwMode="auto">
          <a:xfrm>
            <a:off x="1752600" y="2819400"/>
            <a:ext cx="57150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Historians will be able to analyze how slavery impacted the economic reasons for proslavery sentiment in the South.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T-Chart in Your Notes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South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North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Type</a:t>
                      </a:r>
                      <a:r>
                        <a:rPr lang="en-US" sz="3200" baseline="0" dirty="0" smtClean="0"/>
                        <a:t> of Economy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Underlying</a:t>
                      </a:r>
                      <a:r>
                        <a:rPr lang="en-US" sz="3200" baseline="0" dirty="0" smtClean="0"/>
                        <a:t> Factors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Resulting</a:t>
                      </a:r>
                      <a:r>
                        <a:rPr lang="en-US" sz="3200" baseline="0" dirty="0" smtClean="0"/>
                        <a:t> Sentiment towards slavery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Type of Economy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2296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The South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The North</a:t>
                      </a:r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Agricultural</a:t>
                      </a:r>
                      <a:r>
                        <a:rPr lang="en-US" sz="4000" baseline="0" dirty="0" smtClean="0"/>
                        <a:t> (relied on farming)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Industrial</a:t>
                      </a:r>
                      <a:r>
                        <a:rPr lang="en-US" sz="4000" baseline="0" dirty="0" smtClean="0"/>
                        <a:t> (relied on factories and manufacture)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38" name="Picture 2" descr="http://www.thedailysheeple.com/wp-content/uploads/2011/01/agricul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662664"/>
            <a:ext cx="4191000" cy="2966736"/>
          </a:xfrm>
          <a:prstGeom prst="rect">
            <a:avLst/>
          </a:prstGeom>
          <a:noFill/>
        </p:spPr>
      </p:pic>
      <p:pic>
        <p:nvPicPr>
          <p:cNvPr id="14340" name="Picture 4" descr="http://lh5.ggpht.com/_0Bf1aniy7sE/TRo3TsqYgjI/AAAAAAAAAKw/OsfuLkVJwGE/Factory%202_thumb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2886075" cy="2978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Underlying Factors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066800"/>
          <a:ext cx="8229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 South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sz="2400" dirty="0" smtClean="0"/>
                        <a:t>The North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South had fertile soil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 North did not have fertile soil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 cotton gin had been</a:t>
                      </a:r>
                      <a:r>
                        <a:rPr lang="en-US" sz="2400" baseline="0" dirty="0" smtClean="0"/>
                        <a:t> invented, which meant that much cotton could be harvested by machine, but it still needed to be cleaned by hand.  This could only be done with slave labor.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Most</a:t>
                      </a:r>
                      <a:r>
                        <a:rPr lang="en-US" sz="2400" baseline="0" dirty="0" smtClean="0"/>
                        <a:t> factory jobs in the North were held by a growing immigrant population who would work for low wages.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Cotton harvesting was highly profitable.</a:t>
                      </a:r>
                      <a:r>
                        <a:rPr lang="en-US" sz="2400" baseline="0" dirty="0" smtClean="0"/>
                        <a:t>  Cotton from the South was bought by Northerners and Europeans.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The North</a:t>
                      </a:r>
                      <a:r>
                        <a:rPr lang="en-US" sz="2400" baseline="0" dirty="0" smtClean="0"/>
                        <a:t> created textile factories which made cloth from the cotton that was harvested from the South.</a:t>
                      </a:r>
                      <a:endParaRPr lang="en-US" sz="2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Resulting Sentiment towards Slavery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South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North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Pro-Slavery (For slavery)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Anti-Slavery (Against slavery)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226</Words>
  <Application>Microsoft Macintosh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Call to Order</vt:lpstr>
      <vt:lpstr>Objective</vt:lpstr>
      <vt:lpstr>Create a T-Chart in Your Notes</vt:lpstr>
      <vt:lpstr>Type of Economy</vt:lpstr>
      <vt:lpstr>Underlying Factors</vt:lpstr>
      <vt:lpstr>Resulting Sentiment towards Slavery</vt:lpstr>
    </vt:vector>
  </TitlesOfParts>
  <Company>BCPSS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mezeins</dc:creator>
  <cp:lastModifiedBy>Molly Zeins</cp:lastModifiedBy>
  <cp:revision>7</cp:revision>
  <dcterms:created xsi:type="dcterms:W3CDTF">2011-09-15T11:27:23Z</dcterms:created>
  <dcterms:modified xsi:type="dcterms:W3CDTF">2011-09-16T09:58:39Z</dcterms:modified>
</cp:coreProperties>
</file>